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3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57014-E2AE-5D4B-8970-A8D2AF327124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74208-E7E7-5044-B4C0-7738C68EC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9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36926-C73E-394F-B709-0D2250396FD7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88BF9-1670-0941-B879-16CB1E07F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3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52A04-27D1-C242-9CFA-B902B7609D5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D0099-69AF-3B46-B7E3-FE1D03636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7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AFFD5-018C-D643-B911-BA6716C086E9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ABA44-AC5E-8143-A5F9-4C3795FE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2B85E-9D92-C54F-919D-EDC95330644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6E2A-1D3A-6C43-8E9D-C13BFCBF2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9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4E882-FACA-1E4A-9D96-8BF51326FB9B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716F2-E8FC-8745-B384-D10D98C8F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4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5AB9-96D6-D143-82D8-B9184FA98AB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49B17-0CC3-2B45-9E8E-7EBD81581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5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BAE0B-0687-614C-96B9-9ECCBF73B728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9774-9F39-2243-8278-EB73184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7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379F6-C8FD-704D-9555-1001AA162118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F5B18-DF7A-8540-BE8A-F380D2C9B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64F46-5857-F247-9FB5-808B66D9468A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FE560-FA98-094D-B3D6-8237EB810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96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BD1D3-56E7-CB45-BF1A-429B5EF13634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B50E6-4CD2-CD47-851A-DA4AF0D00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0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2E894C-31A3-9F40-ACEE-E4C456ADD0E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BDBBFF6-71DD-BB46-A238-68E9CC06B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639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47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</dc:creator>
  <cp:lastModifiedBy>Windows User</cp:lastModifiedBy>
  <cp:revision>5</cp:revision>
  <dcterms:created xsi:type="dcterms:W3CDTF">2018-10-03T04:39:27Z</dcterms:created>
  <dcterms:modified xsi:type="dcterms:W3CDTF">2018-10-03T18:46:27Z</dcterms:modified>
</cp:coreProperties>
</file>