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20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DAFA-D6E5-A54B-84DD-31E17312C825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1A44-6350-4749-BC93-19ED4E06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5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DAFA-D6E5-A54B-84DD-31E17312C825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1A44-6350-4749-BC93-19ED4E06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5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DAFA-D6E5-A54B-84DD-31E17312C825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1A44-6350-4749-BC93-19ED4E06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7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DAFA-D6E5-A54B-84DD-31E17312C825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1A44-6350-4749-BC93-19ED4E06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0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DAFA-D6E5-A54B-84DD-31E17312C825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1A44-6350-4749-BC93-19ED4E06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0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DAFA-D6E5-A54B-84DD-31E17312C825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1A44-6350-4749-BC93-19ED4E06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3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DAFA-D6E5-A54B-84DD-31E17312C825}" type="datetimeFigureOut">
              <a:rPr lang="en-US" smtClean="0"/>
              <a:t>10/2/18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1A44-6350-4749-BC93-19ED4E06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8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DAFA-D6E5-A54B-84DD-31E17312C825}" type="datetimeFigureOut">
              <a:rPr lang="en-US" smtClean="0"/>
              <a:t>10/2/18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1A44-6350-4749-BC93-19ED4E06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5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DAFA-D6E5-A54B-84DD-31E17312C825}" type="datetimeFigureOut">
              <a:rPr lang="en-US" smtClean="0"/>
              <a:t>10/2/18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1A44-6350-4749-BC93-19ED4E06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5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DAFA-D6E5-A54B-84DD-31E17312C825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1A44-6350-4749-BC93-19ED4E06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13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DAFA-D6E5-A54B-84DD-31E17312C825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1A44-6350-4749-BC93-19ED4E06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2DAFA-D6E5-A54B-84DD-31E17312C825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81A44-6350-4749-BC93-19ED4E06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66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41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92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938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801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80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63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75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727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</dc:creator>
  <cp:lastModifiedBy>Jim</cp:lastModifiedBy>
  <cp:revision>1</cp:revision>
  <dcterms:created xsi:type="dcterms:W3CDTF">2018-10-03T05:18:09Z</dcterms:created>
  <dcterms:modified xsi:type="dcterms:W3CDTF">2018-10-03T05:22:45Z</dcterms:modified>
</cp:coreProperties>
</file>