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D1FE8-B511-F943-BF84-6D38E076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241AE-1D7A-C846-A277-DC25717F60A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B47C-03BB-534A-8A55-64D94FB5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672C9-A28E-C648-A88E-21841D2C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35E49-2A57-E24F-871F-526129635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0125-B865-B341-9F6E-5C2ADC72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0F9B5-3F13-A347-A76F-0D9EFC779A2B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2DC1B-4F09-B948-85BB-C352B8B6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6D16-D53B-C24B-B0D2-C0D39492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85F0A-B629-B642-8FB7-577EF2D13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7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83E8-965B-9046-ADB6-32B46379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75934-B7CA-6748-87A1-0437E9D74E01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882A-93B8-354F-9F62-09520339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73E0-91EE-C043-AAD6-21F538D4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5713-D000-6C4D-8456-D9A8B80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3090-9910-2948-837D-F6CEA941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0564A-C3EB-0C4A-A0DE-4E3EB2E7305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E9D1-B6D7-824E-B3ED-0B94C5E8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856A-F868-3048-880B-29E2D4DB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87B0-2320-3C47-BE68-300890B59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974B-2DEF-5045-A618-EB6C14E5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2DD1C-6882-B343-BD8D-83565D05B87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7F30-B237-654E-A8D4-EACF4D50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0093D-52E0-E440-BBD4-360BE008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52BB-EF2B-BC46-B1F3-1929DDDC6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098230-E7BF-A549-BAD9-579FBCC4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04285-A991-C34E-9937-7C7F014A833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730796-2382-2642-B53C-CDC87AF0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F7B36-2912-1B42-9B40-CE98A203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22D9-3905-F940-AF70-5BFD5E02D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9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8024ED-92FD-8F45-9FB7-2728911A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0B1AF0-62C9-BA4A-A446-51DE4F53C5E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C5A150-8839-3848-B64A-99762B2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132033-0177-0348-A336-596D864A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3AA7-8E2D-F845-8D7B-AEF941477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7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F93431-4907-0B44-B2BD-7AB3E3E6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588D0-516A-BF42-BB4B-AD71C5F8F0DF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5F4AF3-3CDC-C541-A1C1-07D0B3DD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53B0B2-73EE-CD42-8DD1-068443DE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91F0-280B-B64C-BBFA-EE4A74BF7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64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813D23-544E-5641-9929-27C1AEBE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A95AD-CD19-D34B-B989-A24D0110C0D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439741-243E-0D43-AEA6-D51F1E46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E6227A-4EF6-AB41-8043-4AE6B077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2396-C994-C742-8FEC-72091389F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7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AD22C-0FC8-344C-9175-87512E6A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5C9D6-34BE-4A45-9E06-B4B7F22E16F2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B4044B-BDC5-734A-B490-94E66E6A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94E39-7363-7845-9075-B754F29B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FCD7-ECB5-E440-999D-B186FC789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EAECE1-0507-AC43-9310-A7C9EFA4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1EB54-E76E-A64E-AD5E-43F15223F0A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60E4DC-224B-B946-8753-2AB34C94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D09B7C-3C02-EB4D-BDDA-2B5AB2F7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F39A3-71F0-1041-A501-A5500CA2A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71376E-82C8-0048-9415-79DA80E59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E8BCE5D-302F-4246-8CE9-1AA1AD8174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DD39-B73C-7641-8474-0FED34E50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3141716-5047-DE43-BEA7-8C105D0C5ACF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005AC-D9F3-0443-BC06-6DDDC7795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4887F-6D49-FF43-994A-D5D4BE87C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9B030BD-0F52-4447-836D-1C43966593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B504CB57-19AB-8048-91A0-AEE482E0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AEB989BA-7AFC-1845-BEE4-1B67EF05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1DDE4374-FE36-5B45-BF7A-E9781786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33D3F5DF-B514-C84A-A2CA-23D6D36A1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5.jpg">
            <a:extLst>
              <a:ext uri="{FF2B5EF4-FFF2-40B4-BE49-F238E27FC236}">
                <a16:creationId xmlns:a16="http://schemas.microsoft.com/office/drawing/2014/main" id="{0A08DD35-4526-D540-8733-B254D0C2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2016-11-26T23:14:37Z</dcterms:created>
  <dcterms:modified xsi:type="dcterms:W3CDTF">2021-04-04T14:40:51Z</dcterms:modified>
</cp:coreProperties>
</file>