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7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5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9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7F0E-9C1F-8843-92A4-79576B99CC5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B0A2-9B25-8D41-AEC0-99A30B13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4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2016-02-07T06:58:31Z</dcterms:created>
  <dcterms:modified xsi:type="dcterms:W3CDTF">2016-02-07T06:59:13Z</dcterms:modified>
</cp:coreProperties>
</file>