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4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3FFB-3B63-DE4A-A6B0-0C83082E525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A7CE-9DA3-514E-815E-F3764A59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2016-02-07T06:56:09Z</dcterms:created>
  <dcterms:modified xsi:type="dcterms:W3CDTF">2016-02-07T06:56:51Z</dcterms:modified>
</cp:coreProperties>
</file>