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8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9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5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2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7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B358-D5CB-AB43-B218-20E9647A34A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5F84-6D9C-2E4C-824C-8B7E2001D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4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9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2016-02-07T04:26:24Z</dcterms:created>
  <dcterms:modified xsi:type="dcterms:W3CDTF">2016-02-07T04:27:06Z</dcterms:modified>
</cp:coreProperties>
</file>