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924B-DA01-7B41-B326-75E62DEBF33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BA0C-25E3-5841-8183-88214118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5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924B-DA01-7B41-B326-75E62DEBF33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BA0C-25E3-5841-8183-88214118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0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924B-DA01-7B41-B326-75E62DEBF33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BA0C-25E3-5841-8183-88214118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1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924B-DA01-7B41-B326-75E62DEBF33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BA0C-25E3-5841-8183-88214118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8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924B-DA01-7B41-B326-75E62DEBF33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BA0C-25E3-5841-8183-88214118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3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924B-DA01-7B41-B326-75E62DEBF33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BA0C-25E3-5841-8183-88214118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924B-DA01-7B41-B326-75E62DEBF33C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BA0C-25E3-5841-8183-88214118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4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924B-DA01-7B41-B326-75E62DEBF33C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BA0C-25E3-5841-8183-88214118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9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924B-DA01-7B41-B326-75E62DEBF33C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BA0C-25E3-5841-8183-88214118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1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924B-DA01-7B41-B326-75E62DEBF33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BA0C-25E3-5841-8183-88214118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924B-DA01-7B41-B326-75E62DEBF33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BA0C-25E3-5841-8183-88214118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4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924B-DA01-7B41-B326-75E62DEBF33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BA0C-25E3-5841-8183-88214118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4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33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2016-02-07T02:27:11Z</dcterms:created>
  <dcterms:modified xsi:type="dcterms:W3CDTF">2016-02-07T02:27:42Z</dcterms:modified>
</cp:coreProperties>
</file>