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8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9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4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4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1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6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6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2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91904-4657-264E-A161-D06BE99F15F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8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4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9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2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2016-02-07T02:22:48Z</dcterms:created>
  <dcterms:modified xsi:type="dcterms:W3CDTF">2016-02-07T02:23:21Z</dcterms:modified>
</cp:coreProperties>
</file>