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8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1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5601-0106-8742-ABDC-75F3E231E09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5BF0-C35E-754A-B6D3-E6C39DB3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8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2016-02-07T02:21:12Z</dcterms:created>
  <dcterms:modified xsi:type="dcterms:W3CDTF">2016-02-07T02:21:55Z</dcterms:modified>
</cp:coreProperties>
</file>