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3B1-2CE6-F34E-A5BB-4D9351FB390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720F-CCA5-F240-A956-E9B8AC591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1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3B1-2CE6-F34E-A5BB-4D9351FB390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720F-CCA5-F240-A956-E9B8AC591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8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3B1-2CE6-F34E-A5BB-4D9351FB390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720F-CCA5-F240-A956-E9B8AC591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0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3B1-2CE6-F34E-A5BB-4D9351FB390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720F-CCA5-F240-A956-E9B8AC591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9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3B1-2CE6-F34E-A5BB-4D9351FB390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720F-CCA5-F240-A956-E9B8AC591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3B1-2CE6-F34E-A5BB-4D9351FB390F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720F-CCA5-F240-A956-E9B8AC591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4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3B1-2CE6-F34E-A5BB-4D9351FB390F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720F-CCA5-F240-A956-E9B8AC591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7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3B1-2CE6-F34E-A5BB-4D9351FB390F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720F-CCA5-F240-A956-E9B8AC591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8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3B1-2CE6-F34E-A5BB-4D9351FB390F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720F-CCA5-F240-A956-E9B8AC591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3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3B1-2CE6-F34E-A5BB-4D9351FB390F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720F-CCA5-F240-A956-E9B8AC591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0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3B1-2CE6-F34E-A5BB-4D9351FB390F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720F-CCA5-F240-A956-E9B8AC591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853B1-2CE6-F34E-A5BB-4D9351FB390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8720F-CCA5-F240-A956-E9B8AC591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8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9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0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9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6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3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78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2016-02-07T02:09:55Z</dcterms:created>
  <dcterms:modified xsi:type="dcterms:W3CDTF">2016-02-07T02:14:33Z</dcterms:modified>
</cp:coreProperties>
</file>