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082-66EE-8D45-B158-E7325707DE0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C465-F13C-1A4B-9F2A-EBFBE26F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3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082-66EE-8D45-B158-E7325707DE0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C465-F13C-1A4B-9F2A-EBFBE26F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082-66EE-8D45-B158-E7325707DE0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C465-F13C-1A4B-9F2A-EBFBE26F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2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082-66EE-8D45-B158-E7325707DE0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C465-F13C-1A4B-9F2A-EBFBE26F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5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082-66EE-8D45-B158-E7325707DE0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C465-F13C-1A4B-9F2A-EBFBE26F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082-66EE-8D45-B158-E7325707DE0C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C465-F13C-1A4B-9F2A-EBFBE26F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3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082-66EE-8D45-B158-E7325707DE0C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C465-F13C-1A4B-9F2A-EBFBE26F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082-66EE-8D45-B158-E7325707DE0C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C465-F13C-1A4B-9F2A-EBFBE26F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3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082-66EE-8D45-B158-E7325707DE0C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C465-F13C-1A4B-9F2A-EBFBE26F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8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082-66EE-8D45-B158-E7325707DE0C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C465-F13C-1A4B-9F2A-EBFBE26F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1082-66EE-8D45-B158-E7325707DE0C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C465-F13C-1A4B-9F2A-EBFBE26F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9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B1082-66EE-8D45-B158-E7325707DE0C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2C465-F13C-1A4B-9F2A-EBFBE26F1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2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1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1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8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1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50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2016-02-07T02:08:18Z</dcterms:created>
  <dcterms:modified xsi:type="dcterms:W3CDTF">2016-02-07T02:09:20Z</dcterms:modified>
</cp:coreProperties>
</file>