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EAC7A-3591-A043-BA3E-91E8233A9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E00D1C-C039-464F-93F7-494E447A5307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E5BDA-A488-9F43-A31B-2432250EE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EC4EB-039B-1D43-8602-6CB8C4E48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96D0E-1D0A-5743-9B54-CCB137DE18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68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56C64-50B8-1A46-BB7F-BD05CAF3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560521-3456-D847-B135-41D507820BEC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827D3-A49C-1240-A0E8-E29A612F0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E55CF-7B58-764E-BACD-368063E6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9DF78-25E6-8649-AE90-6ECAA168ED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93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EECDB-54F3-C640-A649-F462C853D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5FE486-72EB-BE4B-972F-75A2DC7E176F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09539-E57A-9F4A-84A7-3F166958E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4AF6B-60F9-8C41-80D1-133C7594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F41C1-4CBD-574B-AA03-0E0D89466E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38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0CCC2-8756-3744-9FAD-6CBA5C3E2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0E244B-8CE3-F74C-A1F5-3D11F063E806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FD8C1-7286-354F-9C44-7D23E82E1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E6677-08CA-D640-8FE7-BDFF8D3A6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3E338-766A-4640-AAE7-A9E0D2B192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72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FA5A5-9871-7847-A45D-4D56EE447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7BE360-ECC8-0644-884C-8CE168E46C36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676A3-B2DE-AF46-ADCE-076FC9CEC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8B6F3-4A56-A74A-AA6A-7058609B6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C80BB-DA88-704B-AC4A-5F74AFDCEC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49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AA1909-1355-E546-BBBC-BC238C13E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79C16D-09FE-8849-9496-FF665B22428F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74BD0E-535C-AB46-B81F-2288CA2D5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260391-C799-6B48-AE49-264C11A92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804E2-A7B8-804D-9270-215C1AFA4E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92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B4AF38B-AB55-6F47-8376-ADBE23051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D859E2-3CA4-DF49-85C3-2F1CE70FEADB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80D647-D689-9A44-B74A-079BCFD1E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6C6F2C1-CDD9-A149-B8BA-08C5A945B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EAD7F-11E2-C448-B5DC-47D584CF89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3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80988A0-0FE9-D446-A76C-CDCDE035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10552E-3BFC-7C43-808C-92D2AB5CB3A2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E8462E3-0BC1-1E41-AEBC-F29BFB39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EF23C3-B3DA-E94F-9C06-AA58C14CA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B9835-B41D-1749-9B36-872F6C633C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72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3EE5DB6-C368-7E44-B30A-C5ACFE6C1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0AB70B-B09C-024E-9C36-EE8B3EA18834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E642389-BA38-4142-9821-6CB96418E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2C82105-3FB2-A34F-8BF3-DD3E94D2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DC489-07F6-9943-9AE0-7BB4205513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44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C453EB-C36C-2145-B579-4C11205D0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DDA0E8-E411-734F-84E2-C6F4947A347A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56B851-07B3-B94C-8E0E-53AAF03A3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3AD463-EF87-5244-8F82-59BA4CE7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A39EC-31DE-434A-855A-43D57A0A11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02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C42C6F-EC49-B044-A4B7-69D71930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4E331-CFF5-7045-81A4-ACD34DB7D9BA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4DF223-DE46-C14F-9B16-AF756A316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91E488-41D2-FB41-AF7E-62FDD114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6DCF2-9E26-F94E-AA71-F164E2CE44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14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69AB28C-3554-C749-9340-10D64401424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1379180-83BD-554B-846B-EEC669A2ED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28A2F-B72D-414E-A8BF-8941C9311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8C2CA8E-F15E-CC41-A1CE-358447314BB5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B9941-69FD-2043-BED0-A19F27E0F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61685-7298-014D-BEF5-7D9509F0E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9E5E076-9A12-7045-B18A-9F0662843F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3" descr="Slide1.jpg">
            <a:extLst>
              <a:ext uri="{FF2B5EF4-FFF2-40B4-BE49-F238E27FC236}">
                <a16:creationId xmlns:a16="http://schemas.microsoft.com/office/drawing/2014/main" id="{8D008FF1-C62E-2B47-A265-56ED5E7C5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Slide2.jpg">
            <a:extLst>
              <a:ext uri="{FF2B5EF4-FFF2-40B4-BE49-F238E27FC236}">
                <a16:creationId xmlns:a16="http://schemas.microsoft.com/office/drawing/2014/main" id="{89257DEE-AE2C-AB41-9B48-9FA56FBB2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Slide3.jpg">
            <a:extLst>
              <a:ext uri="{FF2B5EF4-FFF2-40B4-BE49-F238E27FC236}">
                <a16:creationId xmlns:a16="http://schemas.microsoft.com/office/drawing/2014/main" id="{4C8669CA-E7BF-5944-91AA-92B1136A7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Slide4.jpg">
            <a:extLst>
              <a:ext uri="{FF2B5EF4-FFF2-40B4-BE49-F238E27FC236}">
                <a16:creationId xmlns:a16="http://schemas.microsoft.com/office/drawing/2014/main" id="{632A4C7C-7F84-A646-B5ED-EC3552877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Slide5.jpg">
            <a:extLst>
              <a:ext uri="{FF2B5EF4-FFF2-40B4-BE49-F238E27FC236}">
                <a16:creationId xmlns:a16="http://schemas.microsoft.com/office/drawing/2014/main" id="{EB3AF6F9-A3A5-1C45-8BA1-059FD348F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ＭＳ Ｐゴシック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2016-11-26T23:33:02Z</dcterms:created>
  <dcterms:modified xsi:type="dcterms:W3CDTF">2021-04-04T14:42:59Z</dcterms:modified>
</cp:coreProperties>
</file>