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F39D-E67E-734F-840A-C499D256845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CC4-B7DF-574A-B22F-7DDEA747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3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F39D-E67E-734F-840A-C499D256845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CC4-B7DF-574A-B22F-7DDEA747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F39D-E67E-734F-840A-C499D256845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CC4-B7DF-574A-B22F-7DDEA747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F39D-E67E-734F-840A-C499D256845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CC4-B7DF-574A-B22F-7DDEA747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2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F39D-E67E-734F-840A-C499D256845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CC4-B7DF-574A-B22F-7DDEA747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F39D-E67E-734F-840A-C499D256845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CC4-B7DF-574A-B22F-7DDEA747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9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F39D-E67E-734F-840A-C499D256845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CC4-B7DF-574A-B22F-7DDEA747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2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F39D-E67E-734F-840A-C499D256845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CC4-B7DF-574A-B22F-7DDEA747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0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F39D-E67E-734F-840A-C499D256845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CC4-B7DF-574A-B22F-7DDEA747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F39D-E67E-734F-840A-C499D256845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CC4-B7DF-574A-B22F-7DDEA747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2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F39D-E67E-734F-840A-C499D256845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CC4-B7DF-574A-B22F-7DDEA747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4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F39D-E67E-734F-840A-C499D256845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7CC4-B7DF-574A-B22F-7DDEA747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2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7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6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9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1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2016-11-26T23:29:05Z</dcterms:created>
  <dcterms:modified xsi:type="dcterms:W3CDTF">2016-11-26T23:29:57Z</dcterms:modified>
</cp:coreProperties>
</file>