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EA8E-7B04-A548-84BB-E31C81D0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D6BE3-9823-2F44-BF87-4483350102F8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346E4-39ED-8444-8697-5D980A5A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F1338-604E-564A-974B-83A68DEA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1B44D-1DD5-8840-B43E-63FBDE0C5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54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2561F-4717-CA45-B481-8E2ABD33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7827A-98AE-F847-BB13-5A89EB22838A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13955-A61E-B745-AA31-3AE5EE68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2E12-9367-E148-A123-362B9C77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8843-FF8B-0640-A613-D1048F0E2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00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D3E9A-55C0-954E-882E-C77261D8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AAB5-180C-B740-826D-FE6ACC6E8037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8732E-EC71-FB4F-9A13-3A9E16FC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0E38-3952-2045-AD01-065B71B3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AFBAD-6597-8443-9034-7999A1B1B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9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8577B-4752-6A44-A431-C4E3579B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184A6-D585-AB41-9B15-8BBBD37915A2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E3CA-FDC3-4444-A3F1-38E1F59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7B1B-9C01-1E46-9646-FBF66E0B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9539F-B3C5-AB43-89B0-FBD7803B1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1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BF6DD-AAC5-124B-98DA-33A67694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5317B-F07B-964E-B7C5-9913CE007C1D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C46FB-E51C-2A43-B0DA-AF737E55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00287-4AB6-894A-BF6A-B967D582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CD7F1-1584-514C-B5F5-457578A7E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18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8F3BF8-8A3C-8344-B0ED-053B3D67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D11DF-A108-624E-857B-019DE280C374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FFF269-D6AC-EA41-BEB2-08D96E93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79ADE-AF59-3646-A66E-0FD2624F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A1C1-A2BA-1A44-B193-59FEFEAA1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26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92F1EF-FB1D-7C49-BD76-68BE81A3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D681-5271-4749-82D7-C8195BFAF746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F2AC1F-DBF0-A049-9F52-9F1C74E3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6CA126-5481-7F4E-A7EF-B9C7521C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510E1-F490-794D-95F0-7CA9AD4B5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60C178-A683-874B-9D60-822163D2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3E521-4861-EB43-B1B1-8D69E944FDC8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622F5F-0B14-A746-A06C-3D903C9F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55596-3C8A-764E-9318-35D6841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6ECFC-6B3B-0943-A59E-CD0D72372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6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4F3DD6-18A5-7740-9383-DE6C0B47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7B19F-A96A-294D-9DE7-97DA21643AB5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521060-70E7-D44B-A802-0E7B2A5C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0C1037-D36B-5E49-88FE-73FFC9D0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EF706-1E87-BA4D-B7FE-78706C81E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4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B71D23-72A9-6A42-B9C3-3485C3AD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40C0B-184F-C64B-BD22-AE2BA42CB17A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B9FD77-7ADC-CB43-8126-E8D1E930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8AF6B-AD06-4546-A9F6-A0084CDC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A60D-A828-2645-915D-730BAEFEC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29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0FC1B6-C9AD-B64B-BFDB-C58C7469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22D35-489B-4A45-B6A9-357A1A1839D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35C1AC-DD20-7245-A706-9D9D7C2E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79DD7-4E26-2A47-B474-CF694415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AE1C-8D5D-A247-B69D-163C544B3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1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F2742D-C703-A042-B169-05E29860F1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83F4CD9-6A1B-1845-AD02-0E8847CFF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8696A-EB31-A04E-A097-EB439D41C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01A3B75-5263-5443-87D6-75483D708134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D14B-D6C3-6942-9100-F69DDD5E9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37AF-F2EB-5340-9773-99356683E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B6EB41-4E84-4A47-9462-12A3D5EA9C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Slide1.jpg">
            <a:extLst>
              <a:ext uri="{FF2B5EF4-FFF2-40B4-BE49-F238E27FC236}">
                <a16:creationId xmlns:a16="http://schemas.microsoft.com/office/drawing/2014/main" id="{F4D0DD59-A7D7-8F49-A218-11A186100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2.jpg">
            <a:extLst>
              <a:ext uri="{FF2B5EF4-FFF2-40B4-BE49-F238E27FC236}">
                <a16:creationId xmlns:a16="http://schemas.microsoft.com/office/drawing/2014/main" id="{82137DAF-0720-424B-9FB1-E1DA7BF1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Slide3.jpg">
            <a:extLst>
              <a:ext uri="{FF2B5EF4-FFF2-40B4-BE49-F238E27FC236}">
                <a16:creationId xmlns:a16="http://schemas.microsoft.com/office/drawing/2014/main" id="{99173421-3F85-0A4E-ACD8-160FF87FB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4.jpg">
            <a:extLst>
              <a:ext uri="{FF2B5EF4-FFF2-40B4-BE49-F238E27FC236}">
                <a16:creationId xmlns:a16="http://schemas.microsoft.com/office/drawing/2014/main" id="{D209511F-A13F-B943-AFFA-15F0805C8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cp:lastPrinted>2021-04-04T14:41:22Z</cp:lastPrinted>
  <dcterms:created xsi:type="dcterms:W3CDTF">2016-11-26T23:19:15Z</dcterms:created>
  <dcterms:modified xsi:type="dcterms:W3CDTF">2021-04-04T14:41:32Z</dcterms:modified>
</cp:coreProperties>
</file>