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D112-9EDF-7747-9E17-8442782C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B1378-8A2F-1649-9E8A-201D5266F5C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4AD66-AA61-FC44-9562-D20DEDC3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9061C-F0B8-EC4B-8A6A-D3DEE653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5B05-2C47-BF4C-8B3C-AF8BDBD45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0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C9DCE-FEE4-7949-99BA-1FBD81BD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8E3DF-D21A-4040-BDAC-8FB3CA06CAE8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95C20-D357-6345-ADF1-5E9E4E27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78FEF-8477-5646-A330-0FC03C13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A2756-21E7-8C45-AABE-3B36F4B2E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1407-65BE-464E-8397-842ED9F1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F79D9-35EE-0740-BB8C-44109722373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2269C-D231-B844-A78E-7CFB7C67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AB359-169D-2048-B04B-7C505047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2547-A916-9B46-A4F8-BC27A7AC5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4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B445-A6FB-2848-8226-FBD6D695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01F9B-29F6-2040-A0A0-13E6CD5F1AC4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FF08-A867-FA4C-B107-72A0D397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81AE-9CDC-8546-A58E-DA5DD5F0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C95C-00E2-364A-8133-3EA84E5D9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EFE18-29C6-524D-8283-ACA65553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09878-D9F4-8F46-8AFF-8467E3040503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BB8B5-46F1-0D4A-9EAF-3BCD7865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2074-FF9C-7A4F-B10C-BC4DE7C5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010CA-FD0B-1F41-AE02-8F2CD3B7A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58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06D1DC-50D7-7340-A315-88FE0990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26941-DD5C-EE44-9883-1B2373A5247A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652D8D-E7EB-F74D-A381-93E607E3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6D2977-C6C2-8249-87C9-F86CE1F2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D5145-B578-0140-9DE9-4EDB8D9B0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771D53-8BF3-2A40-8184-381941C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DCAC8-E0CB-3141-9884-C47868EB5F5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8A72DA-470B-A44C-B78F-08E5522E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5FDDCC-579D-4D45-9A8B-D524FF46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D3B8-9E7F-6444-81ED-C7D51CCB0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7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F800EC-57C1-2A4B-9182-D6010D2F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54DF1-9B9C-0741-AD44-A99DFC45FD6B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F9BA55-F928-9B46-A218-9AC771A2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D82A8-8A06-5A4D-8E96-6A00026F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5296-1425-9648-BB40-860A95AE6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52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78F73D-738A-3746-A93F-AD11A45A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EED42-AFBF-534E-B568-F9122D85186E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64EDBB-AACA-3143-9DE6-2D65639D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355932-21F3-6945-B39B-856A2A4D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ADBAA-BAE2-A94D-9E39-0DBB42AEA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3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26E62-6E31-2541-B147-CBCA206F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A6BBF-46EA-7543-9D19-E1777BD1BE9D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972E71-AE87-3948-A6DC-EAE900B5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B35863-2DCE-7247-A99D-03D1756E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56F1-5361-6542-9D2C-740344106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4F9D47-35F8-8C4E-A36E-B0EFD0CE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03457-E5EF-094E-9AB9-B56917C0ABB0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23BA5-A927-234A-9879-1507DF1D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2FE452-979D-3542-BEFE-5EA62B77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8BB37-5FB2-DF42-B25F-F042C8B21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19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E34BE1-F920-BF4D-ABDB-84FBCFFEC7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882227-A78B-C048-8C67-44817A0B6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55C3-F714-3B48-B224-88985B823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0C1B993-9DD8-5040-A6C0-2E5B031E1CBC}" type="datetimeFigureOut">
              <a:rPr lang="en-US" altLang="en-US"/>
              <a:pPr/>
              <a:t>4/4/21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49A4-1B84-AF47-927C-9C0AD38B0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B7A19-D9E2-664F-8EE4-65F32D9C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134E03-399A-CF4F-A293-5B361AE494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Slide1.jpg">
            <a:extLst>
              <a:ext uri="{FF2B5EF4-FFF2-40B4-BE49-F238E27FC236}">
                <a16:creationId xmlns:a16="http://schemas.microsoft.com/office/drawing/2014/main" id="{4E158A2C-BE7C-0A40-BB32-757BD06A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Slide2.jpg">
            <a:extLst>
              <a:ext uri="{FF2B5EF4-FFF2-40B4-BE49-F238E27FC236}">
                <a16:creationId xmlns:a16="http://schemas.microsoft.com/office/drawing/2014/main" id="{FAC55304-E9F3-5A46-9049-95ED92CE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Slide3.jpg">
            <a:extLst>
              <a:ext uri="{FF2B5EF4-FFF2-40B4-BE49-F238E27FC236}">
                <a16:creationId xmlns:a16="http://schemas.microsoft.com/office/drawing/2014/main" id="{BF4FB2A1-0B44-2442-AC3F-3BA033ADB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Slide4.jpg">
            <a:extLst>
              <a:ext uri="{FF2B5EF4-FFF2-40B4-BE49-F238E27FC236}">
                <a16:creationId xmlns:a16="http://schemas.microsoft.com/office/drawing/2014/main" id="{18FCB85D-C048-014F-8261-CF55A87A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2016-11-26T23:12:03Z</dcterms:created>
  <dcterms:modified xsi:type="dcterms:W3CDTF">2021-04-04T14:40:30Z</dcterms:modified>
</cp:coreProperties>
</file>