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1C5-D210-1146-B225-FB83C81378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0D03-8191-0940-8BDC-0FC1797F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1C5-D210-1146-B225-FB83C81378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0D03-8191-0940-8BDC-0FC1797F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7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1C5-D210-1146-B225-FB83C81378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0D03-8191-0940-8BDC-0FC1797F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4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1C5-D210-1146-B225-FB83C81378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0D03-8191-0940-8BDC-0FC1797F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1C5-D210-1146-B225-FB83C81378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0D03-8191-0940-8BDC-0FC1797F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1C5-D210-1146-B225-FB83C81378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0D03-8191-0940-8BDC-0FC1797F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1C5-D210-1146-B225-FB83C81378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0D03-8191-0940-8BDC-0FC1797F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3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1C5-D210-1146-B225-FB83C81378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0D03-8191-0940-8BDC-0FC1797F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1C5-D210-1146-B225-FB83C81378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0D03-8191-0940-8BDC-0FC1797F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1C5-D210-1146-B225-FB83C81378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0D03-8191-0940-8BDC-0FC1797F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2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1C5-D210-1146-B225-FB83C81378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0D03-8191-0940-8BDC-0FC1797F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8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B11C5-D210-1146-B225-FB83C81378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60D03-8191-0940-8BDC-0FC1797F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1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7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5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2016-02-07T06:57:18Z</dcterms:created>
  <dcterms:modified xsi:type="dcterms:W3CDTF">2016-02-07T06:57:59Z</dcterms:modified>
</cp:coreProperties>
</file>