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8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3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2A17-162F-494D-81C9-058EA52223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2D3B8-DFFE-F740-86BC-8D83F26A6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3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8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3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2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5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2</cp:revision>
  <dcterms:created xsi:type="dcterms:W3CDTF">2016-02-07T06:38:03Z</dcterms:created>
  <dcterms:modified xsi:type="dcterms:W3CDTF">2016-02-07T06:51:53Z</dcterms:modified>
</cp:coreProperties>
</file>