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63" d="100"/>
          <a:sy n="163" d="100"/>
        </p:scale>
        <p:origin x="-6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5CFC-239A-4C49-9EB8-2BD1A1394A0A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04FD-6894-834C-9850-9650E7A0D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87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5CFC-239A-4C49-9EB8-2BD1A1394A0A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04FD-6894-834C-9850-9650E7A0D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86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5CFC-239A-4C49-9EB8-2BD1A1394A0A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04FD-6894-834C-9850-9650E7A0D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2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5CFC-239A-4C49-9EB8-2BD1A1394A0A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04FD-6894-834C-9850-9650E7A0D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21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5CFC-239A-4C49-9EB8-2BD1A1394A0A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04FD-6894-834C-9850-9650E7A0D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05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5CFC-239A-4C49-9EB8-2BD1A1394A0A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04FD-6894-834C-9850-9650E7A0D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95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5CFC-239A-4C49-9EB8-2BD1A1394A0A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04FD-6894-834C-9850-9650E7A0D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31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5CFC-239A-4C49-9EB8-2BD1A1394A0A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04FD-6894-834C-9850-9650E7A0D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47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5CFC-239A-4C49-9EB8-2BD1A1394A0A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04FD-6894-834C-9850-9650E7A0D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0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5CFC-239A-4C49-9EB8-2BD1A1394A0A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04FD-6894-834C-9850-9650E7A0D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34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5CFC-239A-4C49-9EB8-2BD1A1394A0A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04FD-6894-834C-9850-9650E7A0D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07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85CFC-239A-4C49-9EB8-2BD1A1394A0A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104FD-6894-834C-9850-9650E7A0D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5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783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77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14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26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Macintosh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2</cp:revision>
  <dcterms:created xsi:type="dcterms:W3CDTF">2016-02-07T05:38:43Z</dcterms:created>
  <dcterms:modified xsi:type="dcterms:W3CDTF">2016-02-07T06:35:59Z</dcterms:modified>
</cp:coreProperties>
</file>