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8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DF9F-A36F-1647-B5E9-2FE2D1C0CF4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0B16-C8F7-AE41-BA53-2C56C396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1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0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2016-02-07T05:34:48Z</dcterms:created>
  <dcterms:modified xsi:type="dcterms:W3CDTF">2016-02-07T05:37:38Z</dcterms:modified>
</cp:coreProperties>
</file>