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63" d="100"/>
          <a:sy n="163" d="100"/>
        </p:scale>
        <p:origin x="-6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5EB55-BD24-9A44-9A02-6D956A530DC5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9AE9-F298-E34B-B234-0BD475413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405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5EB55-BD24-9A44-9A02-6D956A530DC5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9AE9-F298-E34B-B234-0BD475413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94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5EB55-BD24-9A44-9A02-6D956A530DC5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9AE9-F298-E34B-B234-0BD475413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47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5EB55-BD24-9A44-9A02-6D956A530DC5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9AE9-F298-E34B-B234-0BD475413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6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5EB55-BD24-9A44-9A02-6D956A530DC5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9AE9-F298-E34B-B234-0BD475413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33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5EB55-BD24-9A44-9A02-6D956A530DC5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9AE9-F298-E34B-B234-0BD475413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630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5EB55-BD24-9A44-9A02-6D956A530DC5}" type="datetimeFigureOut">
              <a:rPr lang="en-US" smtClean="0"/>
              <a:t>2/6/16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9AE9-F298-E34B-B234-0BD475413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13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5EB55-BD24-9A44-9A02-6D956A530DC5}" type="datetimeFigureOut">
              <a:rPr lang="en-US" smtClean="0"/>
              <a:t>2/6/16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9AE9-F298-E34B-B234-0BD475413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30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5EB55-BD24-9A44-9A02-6D956A530DC5}" type="datetimeFigureOut">
              <a:rPr lang="en-US" smtClean="0"/>
              <a:t>2/6/16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9AE9-F298-E34B-B234-0BD475413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647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5EB55-BD24-9A44-9A02-6D956A530DC5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9AE9-F298-E34B-B234-0BD475413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779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5EB55-BD24-9A44-9A02-6D956A530DC5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9AE9-F298-E34B-B234-0BD475413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06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5EB55-BD24-9A44-9A02-6D956A530DC5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99AE9-F298-E34B-B234-0BD475413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438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15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999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563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25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728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Tseng</dc:creator>
  <cp:lastModifiedBy>Jim Tseng</cp:lastModifiedBy>
  <cp:revision>1</cp:revision>
  <dcterms:created xsi:type="dcterms:W3CDTF">2016-02-07T05:16:39Z</dcterms:created>
  <dcterms:modified xsi:type="dcterms:W3CDTF">2016-02-07T05:17:23Z</dcterms:modified>
</cp:coreProperties>
</file>