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7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64F9-C206-A744-A208-FDB04453C7E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8C45-9A4D-FB4C-9D07-467B47BE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2016-02-07T05:15:24Z</dcterms:created>
  <dcterms:modified xsi:type="dcterms:W3CDTF">2016-02-07T05:16:14Z</dcterms:modified>
</cp:coreProperties>
</file>