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99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6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9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2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2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1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DC43-1E95-5F42-96C8-938DA00D2E74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E6370-1D38-1848-8254-A400071D0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0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78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5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91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56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2016-02-07T05:28:47Z</dcterms:created>
  <dcterms:modified xsi:type="dcterms:W3CDTF">2016-02-07T05:29:27Z</dcterms:modified>
</cp:coreProperties>
</file>