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63" d="100"/>
          <a:sy n="163" d="100"/>
        </p:scale>
        <p:origin x="-6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6F60-6791-904F-9983-624BC5F7A090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17C7-C46A-DE42-9A4D-EBEB1B65B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49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6F60-6791-904F-9983-624BC5F7A090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17C7-C46A-DE42-9A4D-EBEB1B65B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88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6F60-6791-904F-9983-624BC5F7A090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17C7-C46A-DE42-9A4D-EBEB1B65B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6F60-6791-904F-9983-624BC5F7A090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17C7-C46A-DE42-9A4D-EBEB1B65B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25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6F60-6791-904F-9983-624BC5F7A090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17C7-C46A-DE42-9A4D-EBEB1B65B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78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6F60-6791-904F-9983-624BC5F7A090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17C7-C46A-DE42-9A4D-EBEB1B65B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12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6F60-6791-904F-9983-624BC5F7A090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17C7-C46A-DE42-9A4D-EBEB1B65B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28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6F60-6791-904F-9983-624BC5F7A090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17C7-C46A-DE42-9A4D-EBEB1B65B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44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6F60-6791-904F-9983-624BC5F7A090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17C7-C46A-DE42-9A4D-EBEB1B65B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22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6F60-6791-904F-9983-624BC5F7A090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17C7-C46A-DE42-9A4D-EBEB1B65B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63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6F60-6791-904F-9983-624BC5F7A090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17C7-C46A-DE42-9A4D-EBEB1B65B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78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A6F60-6791-904F-9983-624BC5F7A090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817C7-C46A-DE42-9A4D-EBEB1B65B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18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42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79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40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96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998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2016-02-07T07:01:47Z</dcterms:created>
  <dcterms:modified xsi:type="dcterms:W3CDTF">2016-02-07T07:02:26Z</dcterms:modified>
</cp:coreProperties>
</file>