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4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3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9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2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1111-D16D-5548-9309-A9ED9883893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9D79-722D-364D-BF06-C16CBFBD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2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2016-02-07T05:04:22Z</dcterms:created>
  <dcterms:modified xsi:type="dcterms:W3CDTF">2016-02-07T05:06:08Z</dcterms:modified>
</cp:coreProperties>
</file>