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5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9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3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0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3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7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7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825F-C3B1-554E-8063-CAF5B00644E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88F9-DDA6-744F-89B0-0D12AFB5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8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8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7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5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9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2</cp:revision>
  <dcterms:created xsi:type="dcterms:W3CDTF">2016-02-07T04:36:05Z</dcterms:created>
  <dcterms:modified xsi:type="dcterms:W3CDTF">2016-02-07T05:00:18Z</dcterms:modified>
</cp:coreProperties>
</file>