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4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5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7C2F3-39AE-2947-82E6-F277DC1663D3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33B-EC2B-DE40-A016-BB58690E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1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2016-02-07T04:33:23Z</dcterms:created>
  <dcterms:modified xsi:type="dcterms:W3CDTF">2016-02-07T04:33:58Z</dcterms:modified>
</cp:coreProperties>
</file>