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3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1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7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285A-F1FD-464B-A95D-5B9E492C0CC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6623-21C6-174B-AAF3-822379A6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0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0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3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2016-02-07T04:32:09Z</dcterms:created>
  <dcterms:modified xsi:type="dcterms:W3CDTF">2016-02-07T04:32:53Z</dcterms:modified>
</cp:coreProperties>
</file>