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4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6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1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A800-C3CB-9A41-9C24-FBEA4DB0341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9924-EB08-DB4E-9AA1-3E24C95D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7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3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7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1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2016-02-07T04:30:50Z</dcterms:created>
  <dcterms:modified xsi:type="dcterms:W3CDTF">2016-02-07T04:31:45Z</dcterms:modified>
</cp:coreProperties>
</file>