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8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2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4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4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61DD0-1994-D04C-80AB-F8DE765B5A3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B024-4312-004E-9537-FD818E89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2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9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8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4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2016-02-07T04:29:33Z</dcterms:created>
  <dcterms:modified xsi:type="dcterms:W3CDTF">2016-02-07T04:30:21Z</dcterms:modified>
</cp:coreProperties>
</file>