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195C-D25D-7343-9349-474A2F95DE6A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0F26-7384-244C-8ABE-7E6EC1397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65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195C-D25D-7343-9349-474A2F95DE6A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0F26-7384-244C-8ABE-7E6EC1397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083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195C-D25D-7343-9349-474A2F95DE6A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0F26-7384-244C-8ABE-7E6EC1397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9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195C-D25D-7343-9349-474A2F95DE6A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0F26-7384-244C-8ABE-7E6EC1397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46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195C-D25D-7343-9349-474A2F95DE6A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0F26-7384-244C-8ABE-7E6EC1397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43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195C-D25D-7343-9349-474A2F95DE6A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0F26-7384-244C-8ABE-7E6EC1397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05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195C-D25D-7343-9349-474A2F95DE6A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0F26-7384-244C-8ABE-7E6EC1397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33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195C-D25D-7343-9349-474A2F95DE6A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0F26-7384-244C-8ABE-7E6EC1397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88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195C-D25D-7343-9349-474A2F95DE6A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0F26-7384-244C-8ABE-7E6EC1397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87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195C-D25D-7343-9349-474A2F95DE6A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0F26-7384-244C-8ABE-7E6EC1397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7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B195C-D25D-7343-9349-474A2F95DE6A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0F26-7384-244C-8ABE-7E6EC1397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19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B195C-D25D-7343-9349-474A2F95DE6A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B0F26-7384-244C-8ABE-7E6EC1397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7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57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86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03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2016-02-07T02:28:11Z</dcterms:created>
  <dcterms:modified xsi:type="dcterms:W3CDTF">2016-02-07T02:31:13Z</dcterms:modified>
</cp:coreProperties>
</file>