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D0AA-C1D8-F94F-A9ED-E0AE5731325D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D7FC-F2FF-5240-AC43-135B9565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0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4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2016-02-07T02:19:50Z</dcterms:created>
  <dcterms:modified xsi:type="dcterms:W3CDTF">2016-02-07T02:20:33Z</dcterms:modified>
</cp:coreProperties>
</file>