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0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3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5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2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8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8A06-BC5B-F046-BF90-3C294D096E2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147C-4C39-A943-859E-54D84CE0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2016-02-07T02:15:00Z</dcterms:created>
  <dcterms:modified xsi:type="dcterms:W3CDTF">2016-02-07T02:15:47Z</dcterms:modified>
</cp:coreProperties>
</file>