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4F2E-0FBE-7340-B6B8-52CE2B2CA66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897F-4F3C-5742-879F-BF044254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3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2016-02-07T02:07:17Z</dcterms:created>
  <dcterms:modified xsi:type="dcterms:W3CDTF">2016-02-07T02:07:47Z</dcterms:modified>
</cp:coreProperties>
</file>