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65" d="100"/>
          <a:sy n="165" d="100"/>
        </p:scale>
        <p:origin x="-6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D2541-D67F-A04A-AF6F-ECB62FC93705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D884-8C71-A543-A65A-044BD3695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D2541-D67F-A04A-AF6F-ECB62FC93705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D884-8C71-A543-A65A-044BD3695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42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D2541-D67F-A04A-AF6F-ECB62FC93705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D884-8C71-A543-A65A-044BD3695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43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D2541-D67F-A04A-AF6F-ECB62FC93705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D884-8C71-A543-A65A-044BD3695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85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D2541-D67F-A04A-AF6F-ECB62FC93705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D884-8C71-A543-A65A-044BD3695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19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D2541-D67F-A04A-AF6F-ECB62FC93705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D884-8C71-A543-A65A-044BD3695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39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D2541-D67F-A04A-AF6F-ECB62FC93705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D884-8C71-A543-A65A-044BD3695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35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D2541-D67F-A04A-AF6F-ECB62FC93705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D884-8C71-A543-A65A-044BD3695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48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D2541-D67F-A04A-AF6F-ECB62FC93705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D884-8C71-A543-A65A-044BD3695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4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D2541-D67F-A04A-AF6F-ECB62FC93705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D884-8C71-A543-A65A-044BD3695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14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D2541-D67F-A04A-AF6F-ECB62FC93705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D884-8C71-A543-A65A-044BD3695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034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D2541-D67F-A04A-AF6F-ECB62FC93705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7D884-8C71-A543-A65A-044BD3695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698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628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694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72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13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0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2016-02-07T02:05:48Z</dcterms:created>
  <dcterms:modified xsi:type="dcterms:W3CDTF">2016-02-07T02:06:42Z</dcterms:modified>
</cp:coreProperties>
</file>