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F67-C268-0E44-A325-E5988CD9803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6B12-7391-4143-A865-591C853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2016-02-07T02:02:10Z</dcterms:created>
  <dcterms:modified xsi:type="dcterms:W3CDTF">2016-02-07T02:03:06Z</dcterms:modified>
</cp:coreProperties>
</file>