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5FA5-BC4A-5544-AB33-D0063A5EC87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E081-0E5A-E040-9C42-7AFBC66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1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6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2016-02-07T01:55:53Z</dcterms:created>
  <dcterms:modified xsi:type="dcterms:W3CDTF">2016-02-07T01:56:53Z</dcterms:modified>
</cp:coreProperties>
</file>